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8" r:id="rId3"/>
    <p:sldId id="271" r:id="rId4"/>
    <p:sldId id="257" r:id="rId5"/>
    <p:sldId id="259" r:id="rId6"/>
    <p:sldId id="260" r:id="rId7"/>
    <p:sldId id="261" r:id="rId8"/>
    <p:sldId id="293" r:id="rId9"/>
    <p:sldId id="262" r:id="rId10"/>
    <p:sldId id="269" r:id="rId11"/>
    <p:sldId id="281" r:id="rId12"/>
    <p:sldId id="285" r:id="rId13"/>
    <p:sldId id="273" r:id="rId14"/>
    <p:sldId id="275" r:id="rId15"/>
    <p:sldId id="266" r:id="rId16"/>
    <p:sldId id="292" r:id="rId17"/>
    <p:sldId id="295" r:id="rId18"/>
    <p:sldId id="294" r:id="rId19"/>
    <p:sldId id="27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/>
  </p:normalViewPr>
  <p:slideViewPr>
    <p:cSldViewPr snapToGrid="0" snapToObjects="1">
      <p:cViewPr>
        <p:scale>
          <a:sx n="120" d="100"/>
          <a:sy n="120" d="100"/>
        </p:scale>
        <p:origin x="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CEA33-4752-F947-B3B8-6618AECFE9CA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77C32-09F9-5341-9E07-DF1BAD1D0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3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7C32-09F9-5341-9E07-DF1BAD1D0E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5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870" y="1708444"/>
            <a:ext cx="9566910" cy="2098226"/>
          </a:xfrm>
        </p:spPr>
        <p:txBody>
          <a:bodyPr/>
          <a:lstStyle/>
          <a:p>
            <a:r>
              <a:rPr lang="en-US" sz="4800" dirty="0" smtClean="0"/>
              <a:t>Creating a quantum black box function to run a genetic </a:t>
            </a:r>
            <a:r>
              <a:rPr lang="en-US" sz="4800" dirty="0" smtClean="0"/>
              <a:t>algorithm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Ayush Hariharan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55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09353"/>
            <a:ext cx="6560288" cy="1485900"/>
          </a:xfrm>
        </p:spPr>
        <p:txBody>
          <a:bodyPr>
            <a:noAutofit/>
          </a:bodyPr>
          <a:lstStyle/>
          <a:p>
            <a:r>
              <a:rPr lang="en-US" sz="4800" dirty="0" smtClean="0"/>
              <a:t>Procedure: Binary Genes</a:t>
            </a:r>
            <a:endParaRPr lang="en-US" sz="4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71600" y="2007781"/>
            <a:ext cx="3349256" cy="3581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Creating Binary Genes from Quantum Registers </a:t>
            </a:r>
            <a:endParaRPr lang="en-US" sz="3200" dirty="0"/>
          </a:p>
          <a:p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744" y="1448686"/>
            <a:ext cx="7372031" cy="49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09353"/>
            <a:ext cx="6560288" cy="1485900"/>
          </a:xfrm>
        </p:spPr>
        <p:txBody>
          <a:bodyPr>
            <a:noAutofit/>
          </a:bodyPr>
          <a:lstStyle/>
          <a:p>
            <a:r>
              <a:rPr lang="en-US" sz="4800" dirty="0" smtClean="0"/>
              <a:t>Procedure: Manipulating Amplitudes</a:t>
            </a:r>
            <a:endParaRPr lang="en-US" sz="4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71600" y="2007781"/>
            <a:ext cx="3349256" cy="3581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Find the Best Individual by Manipulating Probability Amplitudes</a:t>
            </a:r>
            <a:endParaRPr lang="en-US" sz="3200" dirty="0"/>
          </a:p>
          <a:p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90" y="1526590"/>
            <a:ext cx="6804837" cy="45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0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804" y="430619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Procedure: Find Converging Value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05" y="1413982"/>
            <a:ext cx="7261889" cy="5209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042" y="1818167"/>
            <a:ext cx="32695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Probability Amplitudes will Converge and the value is returned as the </a:t>
            </a:r>
            <a:r>
              <a:rPr lang="en-US" sz="3200" smtClean="0"/>
              <a:t>best individual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Procedure: Stabilization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008" y="1566973"/>
            <a:ext cx="5869763" cy="49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Procedure: Disaster Condition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100930" cy="3581400"/>
          </a:xfrm>
        </p:spPr>
        <p:txBody>
          <a:bodyPr>
            <a:noAutofit/>
          </a:bodyPr>
          <a:lstStyle/>
          <a:p>
            <a:r>
              <a:rPr lang="en-US" sz="3200" dirty="0"/>
              <a:t> After the graph of probability amplitudes for each best individual stabilizes onto an asymptote, I will employ a disaster condition, such as removing one of the quantum registers passed into the black-box function, and the algorithm will be called another 5000 times. </a:t>
            </a:r>
          </a:p>
        </p:txBody>
      </p:sp>
    </p:spTree>
    <p:extLst>
      <p:ext uri="{BB962C8B-B14F-4D97-AF65-F5344CB8AC3E}">
        <p14:creationId xmlns:p14="http://schemas.microsoft.com/office/powerpoint/2010/main" val="7509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Sample Testing</a:t>
            </a:r>
            <a:endParaRPr lang="en-US" sz="4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33699"/>
              </p:ext>
            </p:extLst>
          </p:nvPr>
        </p:nvGraphicFramePr>
        <p:xfrm>
          <a:off x="1725723" y="2171700"/>
          <a:ext cx="9417199" cy="353591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98070"/>
                <a:gridCol w="1241358"/>
                <a:gridCol w="1241358"/>
                <a:gridCol w="1241358"/>
                <a:gridCol w="1241358"/>
                <a:gridCol w="1241358"/>
                <a:gridCol w="1612339"/>
              </a:tblGrid>
              <a:tr h="127059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Problem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Size (N)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SGA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>
                          <a:effectLst/>
                        </a:rPr>
                        <a:t>QIGA - 1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QIGA - 1 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Tuned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>
                          <a:effectLst/>
                        </a:rPr>
                        <a:t>QIGA - 2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My QIGA - 2  </a:t>
                      </a:r>
                      <a:br>
                        <a:rPr lang="en-US" sz="1200" u="none" strike="noStrike">
                          <a:effectLst/>
                        </a:rPr>
                      </a:br>
                      <a:r>
                        <a:rPr lang="en-US" sz="1200" u="none" strike="noStrike">
                          <a:effectLst/>
                        </a:rPr>
                        <a:t>Tuned Function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53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knapsack-100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577.71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578.81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592.82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596.48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610.49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53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knapsack-250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250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1387.92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1406.53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1449.91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1467.41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1510.79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53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knapsack-400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400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2209.92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2222.16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2284.97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2334.49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2397.3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53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knapsack-500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500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2803.27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2812.74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2869.77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2929.47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2986.5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453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knapsack-1000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1000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5451.66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5462.72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5568.23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5709.12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5814.63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Future Work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20186"/>
            <a:ext cx="9601200" cy="3581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Knapsack problem to improve </a:t>
            </a:r>
            <a:r>
              <a:rPr lang="en-US" sz="3200" dirty="0"/>
              <a:t>c</a:t>
            </a:r>
            <a:r>
              <a:rPr lang="en-US" sz="3200" dirty="0" smtClean="0"/>
              <a:t>ommunities after wildfire</a:t>
            </a:r>
          </a:p>
          <a:p>
            <a:endParaRPr lang="en-US" sz="3200" dirty="0" smtClean="0"/>
          </a:p>
          <a:p>
            <a:r>
              <a:rPr lang="en-US" sz="3200" dirty="0" smtClean="0"/>
              <a:t>Take down terrorist communities using the genetic algorithm</a:t>
            </a:r>
          </a:p>
          <a:p>
            <a:endParaRPr lang="en-US" sz="3200" dirty="0" smtClean="0"/>
          </a:p>
          <a:p>
            <a:r>
              <a:rPr lang="en-US" sz="3200" dirty="0" smtClean="0"/>
              <a:t>Improve efficiency of knapsack problem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23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Box. </a:t>
            </a:r>
            <a:r>
              <a:rPr lang="en-US" i="1" dirty="0" err="1"/>
              <a:t>Tv</a:t>
            </a:r>
            <a:r>
              <a:rPr lang="en-US" i="1" dirty="0"/>
              <a:t> tropes</a:t>
            </a:r>
            <a:r>
              <a:rPr lang="en-US" dirty="0"/>
              <a:t>. Retrieved from 	</a:t>
            </a:r>
            <a:r>
              <a:rPr lang="en-US" dirty="0" err="1"/>
              <a:t>tvtropes.org</a:t>
            </a:r>
            <a:r>
              <a:rPr lang="en-US" dirty="0"/>
              <a:t>/</a:t>
            </a:r>
            <a:r>
              <a:rPr lang="en-US" dirty="0" err="1"/>
              <a:t>pmwiki</a:t>
            </a:r>
            <a:r>
              <a:rPr lang="en-US" dirty="0"/>
              <a:t>/</a:t>
            </a:r>
            <a:r>
              <a:rPr lang="en-US" dirty="0" err="1"/>
              <a:t>pmwiki.php</a:t>
            </a:r>
            <a:r>
              <a:rPr lang="en-US" dirty="0"/>
              <a:t>/Main/</a:t>
            </a:r>
            <a:r>
              <a:rPr lang="en-US" dirty="0" err="1"/>
              <a:t>BlackBox</a:t>
            </a:r>
            <a:endParaRPr lang="en-US" dirty="0"/>
          </a:p>
          <a:p>
            <a:r>
              <a:rPr lang="en-US" dirty="0"/>
              <a:t>Bone, S., Castro M. (n.d.). A Brief History of Quantum Computing . Retrieved from 	</a:t>
            </a:r>
            <a:r>
              <a:rPr lang="en-US" dirty="0" err="1"/>
              <a:t>www.doc.ic.ac.uk</a:t>
            </a:r>
            <a:r>
              <a:rPr lang="en-US" dirty="0"/>
              <a:t>/~</a:t>
            </a:r>
            <a:r>
              <a:rPr lang="en-US" dirty="0" err="1"/>
              <a:t>nd</a:t>
            </a:r>
            <a:r>
              <a:rPr lang="en-US" dirty="0"/>
              <a:t>/surprise_97/journal/vol4/spb3/</a:t>
            </a:r>
          </a:p>
          <a:p>
            <a:r>
              <a:rPr lang="en-US" dirty="0"/>
              <a:t>(2017, Aug). Dynamic Programing | Set 10 (0-1 Knapsack Problem). </a:t>
            </a:r>
            <a:r>
              <a:rPr lang="en-US" i="1" dirty="0"/>
              <a:t>Geeks for 	Geeks. </a:t>
            </a:r>
            <a:r>
              <a:rPr lang="en-US" dirty="0"/>
              <a:t>Retrieved from </a:t>
            </a:r>
            <a:r>
              <a:rPr lang="en-US" dirty="0" err="1"/>
              <a:t>www.geeksforgeeks.org</a:t>
            </a:r>
            <a:r>
              <a:rPr lang="en-US" dirty="0"/>
              <a:t>/knapsack-problem/</a:t>
            </a:r>
          </a:p>
          <a:p>
            <a:r>
              <a:rPr lang="en-US" dirty="0" err="1"/>
              <a:t>Nowotniak</a:t>
            </a:r>
            <a:r>
              <a:rPr lang="en-US" dirty="0"/>
              <a:t>, R., Kucharski, J. (2014, Sept). Higher-Order Quantum-Inspired Genetic 	Algorithms. </a:t>
            </a:r>
            <a:r>
              <a:rPr lang="en-US" i="1" dirty="0"/>
              <a:t>IEEE</a:t>
            </a:r>
            <a:r>
              <a:rPr lang="en-US" dirty="0"/>
              <a:t>. doi: 10.15439/2014F99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4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90107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References</a:t>
            </a:r>
            <a:r>
              <a:rPr lang="mr-IN" sz="4800" dirty="0" smtClean="0"/>
              <a:t>…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(2017, Nov 14). Quantum leap spells new age of computing. </a:t>
            </a:r>
            <a:r>
              <a:rPr lang="en-US" i="1" dirty="0"/>
              <a:t>The Day</a:t>
            </a:r>
            <a:r>
              <a:rPr lang="en-US" dirty="0"/>
              <a:t>. Retrieved 	from http://</a:t>
            </a:r>
            <a:r>
              <a:rPr lang="en-US" dirty="0" err="1"/>
              <a:t>theday.co.uk</a:t>
            </a:r>
            <a:r>
              <a:rPr lang="en-US" dirty="0"/>
              <a:t>/technology/quantum-leap-spells-new-age-of-	</a:t>
            </a:r>
            <a:r>
              <a:rPr lang="en-US" dirty="0" smtClean="0"/>
              <a:t>computing</a:t>
            </a:r>
          </a:p>
          <a:p>
            <a:r>
              <a:rPr lang="en-US" dirty="0" err="1" smtClean="0"/>
              <a:t>Trimok</a:t>
            </a:r>
            <a:r>
              <a:rPr lang="en-US" dirty="0" smtClean="0"/>
              <a:t> </a:t>
            </a:r>
            <a:r>
              <a:rPr lang="en-US" dirty="0"/>
              <a:t>(2013, Dec 24). Particle in a 1-D box and the correspondence principle [</a:t>
            </a:r>
            <a:r>
              <a:rPr lang="en-US" dirty="0" err="1"/>
              <a:t>Msg</a:t>
            </a:r>
            <a:r>
              <a:rPr lang="en-US" dirty="0"/>
              <a:t> 	1]. Message posted to </a:t>
            </a:r>
            <a:r>
              <a:rPr lang="en-US" dirty="0" err="1"/>
              <a:t>physics.stackexchange.com</a:t>
            </a:r>
            <a:r>
              <a:rPr lang="en-US" dirty="0"/>
              <a:t>/questions/91221/particle-	</a:t>
            </a:r>
            <a:r>
              <a:rPr lang="en-US" dirty="0" smtClean="0"/>
              <a:t>in-a-1-d-box-and-the-correspondence-principle?answertab=</a:t>
            </a:r>
            <a:r>
              <a:rPr lang="en-US" dirty="0" err="1" smtClean="0"/>
              <a:t>oldest#tab-top</a:t>
            </a:r>
            <a:endParaRPr lang="en-US" dirty="0" smtClean="0"/>
          </a:p>
          <a:p>
            <a:r>
              <a:rPr lang="en-US" dirty="0"/>
              <a:t>Wang, H., Liu, J., </a:t>
            </a:r>
            <a:r>
              <a:rPr lang="en-US" dirty="0" err="1"/>
              <a:t>Zhi</a:t>
            </a:r>
            <a:r>
              <a:rPr lang="en-US" dirty="0"/>
              <a:t> J., &amp; Fu, C. (2013, Mar 9). The Improvement of Quantum 	Genetic Algorithm and Its Application on Function Optimization. </a:t>
            </a:r>
            <a:r>
              <a:rPr lang="en-US" i="1" dirty="0" err="1"/>
              <a:t>Hindawi</a:t>
            </a:r>
            <a:r>
              <a:rPr lang="en-US" dirty="0"/>
              <a:t>, </a:t>
            </a:r>
            <a:r>
              <a:rPr lang="en-US" i="1" dirty="0"/>
              <a:t>2013. 	</a:t>
            </a:r>
            <a:r>
              <a:rPr lang="en-US" dirty="0"/>
              <a:t>http://</a:t>
            </a:r>
            <a:r>
              <a:rPr lang="en-US" dirty="0" err="1"/>
              <a:t>dx.doi.org</a:t>
            </a:r>
            <a:r>
              <a:rPr lang="en-US" dirty="0"/>
              <a:t>/10.1155/2013/730749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7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966" y="334926"/>
            <a:ext cx="10196623" cy="14859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Procedure: Finding Best Individual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66" y="1192619"/>
            <a:ext cx="7060017" cy="54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929" y="299042"/>
            <a:ext cx="7091917" cy="14859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 to Quantum Computing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97" y="1222744"/>
            <a:ext cx="7228890" cy="5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86"/>
            <a:ext cx="9601200" cy="14859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Procedure: Manipulating Amplitudes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11" y="1513663"/>
            <a:ext cx="7410178" cy="49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2860158" cy="14859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Knapsack Problem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67" y="303029"/>
            <a:ext cx="712176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 title="Side bar">
            <a:extLst>
              <a:ext uri="{FF2B5EF4-FFF2-40B4-BE49-F238E27FC236}">
                <a16:creationId xmlns="" xmlns:a16="http://schemas.microsoft.com/office/drawing/2014/main" id="{A67E2D8A-19BE-48A0-889C-CCAC02348C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https://lh6.googleusercontent.com/DPjlHpiW4hbULSFfhxFZc2O-PSoidEdeVCETAF40Wiw5gw42WNVIzgs2xFW4GEEhTk3BHeRhC3B4sRALC9CCxeFe1QsMHdpqQN-WqpdgfOVtvFp_l-CEiDnYkmmkrGTB4hqaYIXla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62" y="1070032"/>
            <a:ext cx="5071256" cy="439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4800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1685" y="2171700"/>
            <a:ext cx="5649136" cy="250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Can I create a </a:t>
            </a:r>
            <a:r>
              <a:rPr lang="en-US" sz="3200" dirty="0" smtClean="0"/>
              <a:t>quantum </a:t>
            </a:r>
            <a:br>
              <a:rPr lang="en-US" sz="3200" dirty="0" smtClean="0"/>
            </a:br>
            <a:r>
              <a:rPr lang="en-US" sz="3200" i="1" dirty="0" smtClean="0"/>
              <a:t>Black-Box </a:t>
            </a:r>
            <a:r>
              <a:rPr lang="en-US" sz="3200" i="1" dirty="0"/>
              <a:t>Function </a:t>
            </a:r>
            <a:r>
              <a:rPr lang="en-US" sz="3200" dirty="0"/>
              <a:t>to simulate the </a:t>
            </a:r>
            <a:r>
              <a:rPr lang="en-US" sz="3200" dirty="0" smtClean="0"/>
              <a:t>relationship between states* </a:t>
            </a:r>
            <a:r>
              <a:rPr lang="en-US" sz="3200" dirty="0"/>
              <a:t>before and after a disaster condition</a:t>
            </a:r>
            <a:r>
              <a:rPr lang="en-US" sz="3200" dirty="0" smtClean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219" y="5761962"/>
            <a:ext cx="108636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* A state could </a:t>
            </a:r>
            <a:r>
              <a:rPr lang="en-US" sz="2800" i="1" dirty="0"/>
              <a:t>be any biological, numerical, or environmental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Hypothesis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If I create </a:t>
            </a:r>
            <a:r>
              <a:rPr lang="en-US" sz="3200" dirty="0"/>
              <a:t>a q</a:t>
            </a:r>
            <a:r>
              <a:rPr lang="en-US" sz="3200" dirty="0" smtClean="0"/>
              <a:t>uantum </a:t>
            </a:r>
            <a:r>
              <a:rPr lang="en-US" sz="3200" i="1" dirty="0" smtClean="0"/>
              <a:t>Black-Box </a:t>
            </a:r>
            <a:r>
              <a:rPr lang="en-US" sz="3200" i="1" dirty="0"/>
              <a:t>F</a:t>
            </a:r>
            <a:r>
              <a:rPr lang="en-US" sz="3200" i="1" dirty="0" smtClean="0"/>
              <a:t>unction </a:t>
            </a:r>
            <a:r>
              <a:rPr lang="en-US" sz="3200" dirty="0" smtClean="0"/>
              <a:t>which uses a genetic algorithm, then I will accurately simulate </a:t>
            </a:r>
            <a:r>
              <a:rPr lang="en-US" sz="3200" dirty="0"/>
              <a:t>the </a:t>
            </a:r>
            <a:r>
              <a:rPr lang="en-US" sz="3200" dirty="0" smtClean="0"/>
              <a:t>relationship between states before and after a disaster condition.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8446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Materials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76007"/>
            <a:ext cx="7602279" cy="3581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Classical Computer</a:t>
            </a:r>
          </a:p>
          <a:p>
            <a:r>
              <a:rPr lang="en-US" sz="3200" dirty="0" smtClean="0"/>
              <a:t>5 qubit IBM Quantum Computer</a:t>
            </a:r>
          </a:p>
          <a:p>
            <a:r>
              <a:rPr lang="en-US" sz="3200" dirty="0" smtClean="0"/>
              <a:t>Quantum Simulator</a:t>
            </a:r>
          </a:p>
          <a:p>
            <a:r>
              <a:rPr lang="en-US" sz="3200" dirty="0" smtClean="0"/>
              <a:t>Virtual Environment to Run Python 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689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Skills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3808" y="1765138"/>
            <a:ext cx="10631346" cy="453149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Knowledge of </a:t>
            </a:r>
            <a:r>
              <a:rPr lang="en-US" sz="3200" i="1" dirty="0"/>
              <a:t>Q</a:t>
            </a:r>
            <a:r>
              <a:rPr lang="en-US" sz="3200" i="1" dirty="0" smtClean="0"/>
              <a:t>iskit</a:t>
            </a:r>
            <a:r>
              <a:rPr lang="en-US" sz="3200" dirty="0" smtClean="0"/>
              <a:t> python</a:t>
            </a:r>
          </a:p>
          <a:p>
            <a:r>
              <a:rPr lang="en-US" sz="3200" dirty="0" smtClean="0"/>
              <a:t>Comprehensive </a:t>
            </a:r>
            <a:r>
              <a:rPr lang="en-US" sz="3200" dirty="0"/>
              <a:t>u</a:t>
            </a:r>
            <a:r>
              <a:rPr lang="en-US" sz="3200" dirty="0" smtClean="0"/>
              <a:t>nderstanding of </a:t>
            </a:r>
            <a:r>
              <a:rPr lang="en-US" sz="3200" i="1" dirty="0" smtClean="0"/>
              <a:t>Genetic Algorithms</a:t>
            </a:r>
          </a:p>
          <a:p>
            <a:r>
              <a:rPr lang="en-US" sz="3200" dirty="0" smtClean="0"/>
              <a:t>Knowledge of meta-stable </a:t>
            </a:r>
            <a:r>
              <a:rPr lang="en-US" sz="3200" dirty="0"/>
              <a:t>c</a:t>
            </a:r>
            <a:r>
              <a:rPr lang="en-US" sz="3200" dirty="0" smtClean="0"/>
              <a:t>onditions and </a:t>
            </a:r>
            <a:r>
              <a:rPr lang="en-US" sz="3200" i="1" dirty="0" smtClean="0"/>
              <a:t>Disaster Algorithms</a:t>
            </a:r>
          </a:p>
          <a:p>
            <a:r>
              <a:rPr lang="en-US" sz="3200" dirty="0" smtClean="0"/>
              <a:t>Understanding of </a:t>
            </a:r>
            <a:r>
              <a:rPr lang="en-US" sz="3200" dirty="0"/>
              <a:t>m</a:t>
            </a:r>
            <a:r>
              <a:rPr lang="en-US" sz="3200" dirty="0" smtClean="0"/>
              <a:t>athematical </a:t>
            </a:r>
            <a:r>
              <a:rPr lang="en-US" sz="3200" dirty="0"/>
              <a:t>p</a:t>
            </a:r>
            <a:r>
              <a:rPr lang="en-US" sz="3200" dirty="0" smtClean="0"/>
              <a:t>roblems requiring </a:t>
            </a:r>
            <a:r>
              <a:rPr lang="en-US" sz="3200" dirty="0"/>
              <a:t>i</a:t>
            </a:r>
            <a:r>
              <a:rPr lang="en-US" sz="3200" dirty="0" smtClean="0"/>
              <a:t>mmense computing </a:t>
            </a:r>
            <a:r>
              <a:rPr lang="en-US" sz="3200" dirty="0" smtClean="0"/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802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5199321" cy="1485900"/>
          </a:xfrm>
        </p:spPr>
        <p:txBody>
          <a:bodyPr/>
          <a:lstStyle/>
          <a:p>
            <a:r>
              <a:rPr lang="en-US" dirty="0" smtClean="0"/>
              <a:t>Procedure: At a Glance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26" y="685800"/>
            <a:ext cx="5422605" cy="56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2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Procedure: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29046"/>
            <a:ext cx="4731488" cy="3581400"/>
          </a:xfrm>
        </p:spPr>
        <p:txBody>
          <a:bodyPr>
            <a:noAutofit/>
          </a:bodyPr>
          <a:lstStyle/>
          <a:p>
            <a:r>
              <a:rPr lang="en-US" sz="3200" dirty="0"/>
              <a:t>D</a:t>
            </a:r>
            <a:r>
              <a:rPr lang="en-US" sz="3200" dirty="0" smtClean="0"/>
              <a:t>esigning </a:t>
            </a:r>
            <a:r>
              <a:rPr lang="en-US" sz="3200" dirty="0"/>
              <a:t>a black-box function that will simulate interactions between different states by manipulating 4 quantum registers, each with an encoded binary gene</a:t>
            </a:r>
            <a:r>
              <a:rPr lang="en-US" sz="3200"/>
              <a:t>.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088" y="1609946"/>
            <a:ext cx="5976680" cy="44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4488</TotalTime>
  <Words>353</Words>
  <Application>Microsoft Macintosh PowerPoint</Application>
  <PresentationFormat>Widescreen</PresentationFormat>
  <Paragraphs>92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Franklin Gothic Book</vt:lpstr>
      <vt:lpstr>Mangal</vt:lpstr>
      <vt:lpstr>Crop</vt:lpstr>
      <vt:lpstr>Creating a quantum black box function to run a genetic algorithm</vt:lpstr>
      <vt:lpstr>Intro to Quantum Computing</vt:lpstr>
      <vt:lpstr>Knapsack Problem</vt:lpstr>
      <vt:lpstr>Research Question</vt:lpstr>
      <vt:lpstr>Hypothesis</vt:lpstr>
      <vt:lpstr>Materials</vt:lpstr>
      <vt:lpstr>Skills </vt:lpstr>
      <vt:lpstr>Procedure: At a Glance</vt:lpstr>
      <vt:lpstr>Procedure: Initialization</vt:lpstr>
      <vt:lpstr>Procedure: Binary Genes</vt:lpstr>
      <vt:lpstr>Procedure: Manipulating Amplitudes</vt:lpstr>
      <vt:lpstr>Procedure: Find Converging Value</vt:lpstr>
      <vt:lpstr>Procedure: Stabilization</vt:lpstr>
      <vt:lpstr>Procedure: Disaster Condition</vt:lpstr>
      <vt:lpstr>Sample Testing</vt:lpstr>
      <vt:lpstr>Future Work</vt:lpstr>
      <vt:lpstr>References</vt:lpstr>
      <vt:lpstr>References…</vt:lpstr>
      <vt:lpstr>Procedure: Finding Best Individual</vt:lpstr>
      <vt:lpstr>Procedure: Manipulating Amplitudes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research project</dc:title>
  <dc:creator>Ayush Hariharan</dc:creator>
  <cp:lastModifiedBy>Ayush Hariharan</cp:lastModifiedBy>
  <cp:revision>40</cp:revision>
  <dcterms:created xsi:type="dcterms:W3CDTF">2018-04-17T13:25:39Z</dcterms:created>
  <dcterms:modified xsi:type="dcterms:W3CDTF">2018-04-25T11:12:18Z</dcterms:modified>
</cp:coreProperties>
</file>